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8288000" cy="10287000"/>
  <p:notesSz cx="6858000" cy="9144000"/>
  <p:embeddedFontLst>
    <p:embeddedFont>
      <p:font typeface="Arimo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ague Gothic" panose="020B0604020202020204" charset="0"/>
      <p:regular r:id="rId10"/>
    </p:embeddedFont>
    <p:embeddedFont>
      <p:font typeface="Norwest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gomes" initials="Dg" lastIdx="1" clrIdx="0">
    <p:extLst>
      <p:ext uri="{19B8F6BF-5375-455C-9EA6-DF929625EA0E}">
        <p15:presenceInfo xmlns:p15="http://schemas.microsoft.com/office/powerpoint/2012/main" userId="cb86b58dc1f074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AE820-53A8-41B8-9DA0-CBB9DDD5C733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E6F0C-6E85-4A8A-BD67-C49D37C38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10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6F0C-6E85-4A8A-BD67-C49D37C3853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91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219200" y="4337765"/>
            <a:ext cx="1624281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500" b="1" spc="-386" dirty="0">
                <a:solidFill>
                  <a:srgbClr val="179151"/>
                </a:solidFill>
                <a:latin typeface="League Gothic"/>
              </a:rPr>
              <a:t>TÍTULO DO TRABALHO</a:t>
            </a:r>
          </a:p>
        </p:txBody>
      </p:sp>
      <p:sp>
        <p:nvSpPr>
          <p:cNvPr id="34" name="TextBox 35"/>
          <p:cNvSpPr txBox="1"/>
          <p:nvPr/>
        </p:nvSpPr>
        <p:spPr>
          <a:xfrm>
            <a:off x="228600" y="9563100"/>
            <a:ext cx="17754599" cy="495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2793" spc="466" dirty="0">
                <a:solidFill>
                  <a:srgbClr val="179151"/>
                </a:solidFill>
                <a:latin typeface="Arimo Bold"/>
              </a:rPr>
              <a:t>www.pgeb.uff.br/web7.0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55716" y="8463356"/>
            <a:ext cx="1224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spc="91" dirty="0">
                <a:solidFill>
                  <a:srgbClr val="FFFFFF"/>
                </a:solidFill>
                <a:latin typeface="Norwester"/>
              </a:rPr>
              <a:t>17:00</a:t>
            </a:r>
            <a:endParaRPr lang="pt-BR" sz="3000" dirty="0"/>
          </a:p>
        </p:txBody>
      </p:sp>
      <p:sp>
        <p:nvSpPr>
          <p:cNvPr id="12" name="Rectangle 11"/>
          <p:cNvSpPr/>
          <p:nvPr/>
        </p:nvSpPr>
        <p:spPr>
          <a:xfrm>
            <a:off x="1219201" y="7658722"/>
            <a:ext cx="1602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63" dirty="0">
                <a:latin typeface="Norwester"/>
              </a:rPr>
              <a:t>NOME DO ALUNO</a:t>
            </a:r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E1A4C13-6560-4244-BFC6-BB17186C8D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" y="-8289"/>
            <a:ext cx="18272761" cy="2865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9105900"/>
            <a:ext cx="17145000" cy="517525"/>
          </a:xfrm>
        </p:spPr>
        <p:txBody>
          <a:bodyPr/>
          <a:lstStyle/>
          <a:p>
            <a:r>
              <a:rPr lang="pt-BR" sz="3000" dirty="0">
                <a:solidFill>
                  <a:schemeClr val="tx1"/>
                </a:solidFill>
              </a:rPr>
              <a:t>_________________________________________________________________________________________</a:t>
            </a:r>
          </a:p>
          <a:p>
            <a:r>
              <a:rPr lang="pt-BR" sz="3000" dirty="0">
                <a:solidFill>
                  <a:schemeClr val="tx1"/>
                </a:solidFill>
              </a:rPr>
              <a:t>7º Workshop em Engenharia de Biossistemas - Dias 10 e 11 de Novembro - www.pgeb.uff.br/web7.0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21000" y="951706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500" smtClean="0">
                <a:solidFill>
                  <a:schemeClr val="tx1"/>
                </a:solidFill>
              </a:rPr>
              <a:pPr/>
              <a:t>2</a:t>
            </a:fld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924300"/>
            <a:ext cx="76148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/>
              <a:t>CLIQUE EM “DUPLICAR SLIDE” PARA INSERIR NOVO SLIDE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5DD7A1C-4032-4E2E-9352-3CF96BA37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289" y="404813"/>
            <a:ext cx="2821022" cy="19192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52</Words>
  <Application>Microsoft Office PowerPoint</Application>
  <PresentationFormat>Personalizar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Norwester</vt:lpstr>
      <vt:lpstr>Arimo Bold</vt:lpstr>
      <vt:lpstr>Calibri</vt:lpstr>
      <vt:lpstr>League Gothic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Escuro e Alaranjado Biblioteca Anúncio Apresentação</dc:title>
  <cp:lastModifiedBy>Emanuel A Machado</cp:lastModifiedBy>
  <cp:revision>11</cp:revision>
  <dcterms:created xsi:type="dcterms:W3CDTF">2006-08-16T00:00:00Z</dcterms:created>
  <dcterms:modified xsi:type="dcterms:W3CDTF">2021-08-18T19:59:16Z</dcterms:modified>
  <dc:identifier>DAEJM2UjTuE</dc:identifier>
</cp:coreProperties>
</file>